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58" r:id="rId4"/>
    <p:sldId id="259" r:id="rId5"/>
    <p:sldId id="260" r:id="rId6"/>
    <p:sldId id="261" r:id="rId7"/>
    <p:sldId id="262" r:id="rId8"/>
    <p:sldId id="263" r:id="rId9"/>
    <p:sldId id="26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78" autoAdjust="0"/>
    <p:restoredTop sz="94660"/>
  </p:normalViewPr>
  <p:slideViewPr>
    <p:cSldViewPr snapToGrid="0">
      <p:cViewPr varScale="1">
        <p:scale>
          <a:sx n="72" d="100"/>
          <a:sy n="72" d="100"/>
        </p:scale>
        <p:origin x="63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6/1/2021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6/1/2021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6/1/2021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6/1/2021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6/1/2021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6/1/2021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6/1/2021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6/1/2021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6/1/2021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6/1/2021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6/1/2021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LBORNE – Confirmation">
            <a:extLst>
              <a:ext uri="{FF2B5EF4-FFF2-40B4-BE49-F238E27FC236}">
                <a16:creationId xmlns:a16="http://schemas.microsoft.com/office/drawing/2014/main" id="{2BF40482-CD52-4B08-90BF-EE57CAB6B1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243" y="2174173"/>
            <a:ext cx="8365513" cy="2509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063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10">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9" name="Rectangle 21">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0" name="Rectangle 23">
            <a:extLst>
              <a:ext uri="{FF2B5EF4-FFF2-40B4-BE49-F238E27FC236}">
                <a16:creationId xmlns:a16="http://schemas.microsoft.com/office/drawing/2014/main" id="{38ABDB68-E3D5-448E-97D3-06FFEF680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41"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42"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7A6B366C-04DB-4D22-AD5C-6C63F4B9FF25}"/>
              </a:ext>
            </a:extLst>
          </p:cNvPr>
          <p:cNvSpPr>
            <a:spLocks noGrp="1"/>
          </p:cNvSpPr>
          <p:nvPr>
            <p:ph type="title"/>
          </p:nvPr>
        </p:nvSpPr>
        <p:spPr>
          <a:xfrm>
            <a:off x="639098" y="629265"/>
            <a:ext cx="6072776" cy="1622322"/>
          </a:xfrm>
        </p:spPr>
        <p:txBody>
          <a:bodyPr vert="horz" lIns="91440" tIns="45720" rIns="91440" bIns="45720" rtlCol="0" anchor="ctr">
            <a:normAutofit/>
          </a:bodyPr>
          <a:lstStyle/>
          <a:p>
            <a:r>
              <a:rPr lang="en-US" b="0" i="0" kern="1200" dirty="0">
                <a:solidFill>
                  <a:srgbClr val="EBEBEB"/>
                </a:solidFill>
                <a:latin typeface="+mj-lt"/>
                <a:ea typeface="+mj-ea"/>
                <a:cs typeface="+mj-cs"/>
              </a:rPr>
              <a:t>Carter Bell</a:t>
            </a:r>
          </a:p>
        </p:txBody>
      </p:sp>
      <p:sp>
        <p:nvSpPr>
          <p:cNvPr id="43" name="Freeform: Shape 29">
            <a:extLst>
              <a:ext uri="{FF2B5EF4-FFF2-40B4-BE49-F238E27FC236}">
                <a16:creationId xmlns:a16="http://schemas.microsoft.com/office/drawing/2014/main" id="{5681882E-BDD0-4311-AF62-E8019628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pic>
        <p:nvPicPr>
          <p:cNvPr id="6" name="Picture Placeholder 5" descr="A child sitting on a log&#10;&#10;Description automatically generated with low confidence">
            <a:extLst>
              <a:ext uri="{FF2B5EF4-FFF2-40B4-BE49-F238E27FC236}">
                <a16:creationId xmlns:a16="http://schemas.microsoft.com/office/drawing/2014/main" id="{10E28FC9-81DD-466B-AA9F-76C37387962B}"/>
              </a:ext>
            </a:extLst>
          </p:cNvPr>
          <p:cNvPicPr>
            <a:picLocks noGrp="1" noChangeAspect="1"/>
          </p:cNvPicPr>
          <p:nvPr>
            <p:ph type="pic" idx="1"/>
          </p:nvPr>
        </p:nvPicPr>
        <p:blipFill>
          <a:blip r:embed="rId3"/>
          <a:srcRect t="11024" b="11024"/>
          <a:stretch>
            <a:fillRect/>
          </a:stretch>
        </p:blipFill>
        <p:spPr>
          <a:xfrm>
            <a:off x="7418226" y="645106"/>
            <a:ext cx="3940826" cy="5585369"/>
          </a:xfrm>
          <a:prstGeom prst="rect">
            <a:avLst/>
          </a:prstGeom>
        </p:spPr>
      </p:pic>
      <p:sp>
        <p:nvSpPr>
          <p:cNvPr id="44" name="Rectangle 31">
            <a:extLst>
              <a:ext uri="{FF2B5EF4-FFF2-40B4-BE49-F238E27FC236}">
                <a16:creationId xmlns:a16="http://schemas.microsoft.com/office/drawing/2014/main" id="{EADD3260-4BDA-459B-A162-5E1B897E3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 name="Oval 33">
            <a:extLst>
              <a:ext uri="{FF2B5EF4-FFF2-40B4-BE49-F238E27FC236}">
                <a16:creationId xmlns:a16="http://schemas.microsoft.com/office/drawing/2014/main" id="{283DA7DD-CA37-4ED7-8710-48E56B063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6" name="Oval 35">
            <a:extLst>
              <a:ext uri="{FF2B5EF4-FFF2-40B4-BE49-F238E27FC236}">
                <a16:creationId xmlns:a16="http://schemas.microsoft.com/office/drawing/2014/main" id="{B92F2E3C-66CD-4DEB-BA14-2A5912B65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6BA405A1-1114-4769-BD50-A079577CEEE6}"/>
              </a:ext>
            </a:extLst>
          </p:cNvPr>
          <p:cNvSpPr>
            <a:spLocks noGrp="1"/>
          </p:cNvSpPr>
          <p:nvPr>
            <p:ph type="body" sz="half" idx="2"/>
          </p:nvPr>
        </p:nvSpPr>
        <p:spPr>
          <a:xfrm>
            <a:off x="639098" y="2418735"/>
            <a:ext cx="6072776" cy="3811740"/>
          </a:xfrm>
        </p:spPr>
        <p:txBody>
          <a:bodyPr vert="horz" lIns="91440" tIns="45720" rIns="91440" bIns="45720" rtlCol="0" anchor="ctr">
            <a:normAutofit/>
          </a:bodyPr>
          <a:lstStyle/>
          <a:p>
            <a:pPr lvl="1"/>
            <a:r>
              <a:rPr lang="en-US" sz="3000" i="1" dirty="0">
                <a:solidFill>
                  <a:srgbClr val="FFFFFF"/>
                </a:solidFill>
              </a:rPr>
              <a:t>“</a:t>
            </a:r>
            <a:r>
              <a:rPr lang="en-US" sz="3000" dirty="0">
                <a:solidFill>
                  <a:srgbClr val="FFFFFF"/>
                </a:solidFill>
              </a:rPr>
              <a:t>Jesus </a:t>
            </a:r>
            <a:r>
              <a:rPr lang="en-US" sz="3200" dirty="0">
                <a:solidFill>
                  <a:srgbClr val="FFFFFF"/>
                </a:solidFill>
              </a:rPr>
              <a:t>wept.”</a:t>
            </a:r>
          </a:p>
          <a:p>
            <a:pPr lvl="1"/>
            <a:r>
              <a:rPr lang="en-US" sz="3200" dirty="0">
                <a:solidFill>
                  <a:srgbClr val="FFFFFF"/>
                </a:solidFill>
              </a:rPr>
              <a:t> (John 11:35)</a:t>
            </a:r>
          </a:p>
        </p:txBody>
      </p:sp>
    </p:spTree>
    <p:extLst>
      <p:ext uri="{BB962C8B-B14F-4D97-AF65-F5344CB8AC3E}">
        <p14:creationId xmlns:p14="http://schemas.microsoft.com/office/powerpoint/2010/main" val="38454034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2" name="Rectangle 71">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0"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2" name="Rectangle 81">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4" name="Rectangle 83">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86" name="Freeform: Shape 85">
            <a:extLst>
              <a:ext uri="{FF2B5EF4-FFF2-40B4-BE49-F238E27FC236}">
                <a16:creationId xmlns:a16="http://schemas.microsoft.com/office/drawing/2014/main" id="{FD2669AB-35DB-41EC-BE9C-DA80B60A3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88"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90"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49246"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2" name="Title 1">
            <a:extLst>
              <a:ext uri="{FF2B5EF4-FFF2-40B4-BE49-F238E27FC236}">
                <a16:creationId xmlns:a16="http://schemas.microsoft.com/office/drawing/2014/main" id="{C69E8C9E-0D7D-42D6-96B9-80AF52C7DC41}"/>
              </a:ext>
            </a:extLst>
          </p:cNvPr>
          <p:cNvSpPr>
            <a:spLocks noGrp="1"/>
          </p:cNvSpPr>
          <p:nvPr>
            <p:ph type="title"/>
          </p:nvPr>
        </p:nvSpPr>
        <p:spPr>
          <a:xfrm>
            <a:off x="639098" y="629265"/>
            <a:ext cx="6072776" cy="1622322"/>
          </a:xfrm>
        </p:spPr>
        <p:txBody>
          <a:bodyPr vert="horz" lIns="91440" tIns="45720" rIns="91440" bIns="45720" rtlCol="0" anchor="ctr">
            <a:normAutofit/>
          </a:bodyPr>
          <a:lstStyle/>
          <a:p>
            <a:r>
              <a:rPr lang="en-US" dirty="0">
                <a:solidFill>
                  <a:schemeClr val="tx1"/>
                </a:solidFill>
              </a:rPr>
              <a:t>Hailey </a:t>
            </a:r>
            <a:r>
              <a:rPr lang="en-US" dirty="0" err="1">
                <a:solidFill>
                  <a:schemeClr val="tx1"/>
                </a:solidFill>
              </a:rPr>
              <a:t>Boelk</a:t>
            </a:r>
            <a:endParaRPr lang="en-US" dirty="0">
              <a:solidFill>
                <a:schemeClr val="tx1"/>
              </a:solidFill>
            </a:endParaRPr>
          </a:p>
        </p:txBody>
      </p:sp>
      <p:pic>
        <p:nvPicPr>
          <p:cNvPr id="6" name="Picture Placeholder 5" descr="A person smiling for the camera&#10;&#10;Description automatically generated with low confidence">
            <a:extLst>
              <a:ext uri="{FF2B5EF4-FFF2-40B4-BE49-F238E27FC236}">
                <a16:creationId xmlns:a16="http://schemas.microsoft.com/office/drawing/2014/main" id="{199F3CAD-ADB7-4075-8C1E-AC651D952718}"/>
              </a:ext>
            </a:extLst>
          </p:cNvPr>
          <p:cNvPicPr>
            <a:picLocks noGrp="1" noChangeAspect="1"/>
          </p:cNvPicPr>
          <p:nvPr>
            <p:ph type="pic" idx="1"/>
          </p:nvPr>
        </p:nvPicPr>
        <p:blipFill rotWithShape="1">
          <a:blip r:embed="rId3"/>
          <a:srcRect r="-1" b="3193"/>
          <a:stretch/>
        </p:blipFill>
        <p:spPr>
          <a:xfrm>
            <a:off x="7418226" y="645106"/>
            <a:ext cx="4125317" cy="5585369"/>
          </a:xfrm>
          <a:prstGeom prst="rect">
            <a:avLst/>
          </a:prstGeom>
        </p:spPr>
      </p:pic>
      <p:sp>
        <p:nvSpPr>
          <p:cNvPr id="92" name="Rectangle 91">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4" name="Oval 93">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6" name="Oval 95">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64CDA596-71D6-4686-913C-2290462A119E}"/>
              </a:ext>
            </a:extLst>
          </p:cNvPr>
          <p:cNvSpPr>
            <a:spLocks noGrp="1"/>
          </p:cNvSpPr>
          <p:nvPr>
            <p:ph type="body" sz="half" idx="2"/>
          </p:nvPr>
        </p:nvSpPr>
        <p:spPr>
          <a:xfrm>
            <a:off x="639098" y="2418735"/>
            <a:ext cx="6072776" cy="3811740"/>
          </a:xfrm>
        </p:spPr>
        <p:txBody>
          <a:bodyPr vert="horz" lIns="91440" tIns="45720" rIns="91440" bIns="45720" rtlCol="0" anchor="ctr">
            <a:normAutofit/>
          </a:bodyPr>
          <a:lstStyle/>
          <a:p>
            <a:r>
              <a:rPr lang="en-US" sz="3200" dirty="0">
                <a:solidFill>
                  <a:schemeClr val="tx1"/>
                </a:solidFill>
              </a:rPr>
              <a:t>“And now these three remain: faith, hope, and love. But the greatest of these is love.”</a:t>
            </a:r>
          </a:p>
          <a:p>
            <a:r>
              <a:rPr lang="en-US" sz="3200" dirty="0">
                <a:solidFill>
                  <a:schemeClr val="tx1"/>
                </a:solidFill>
              </a:rPr>
              <a:t>(1 Corinthians 13:13)</a:t>
            </a:r>
          </a:p>
        </p:txBody>
      </p:sp>
    </p:spTree>
    <p:extLst>
      <p:ext uri="{BB962C8B-B14F-4D97-AF65-F5344CB8AC3E}">
        <p14:creationId xmlns:p14="http://schemas.microsoft.com/office/powerpoint/2010/main" val="22823017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6"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8" name="Freeform: Shape 27">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30"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C80875CC-36B5-4A3D-A9E2-CE5E8C121A6D}"/>
              </a:ext>
            </a:extLst>
          </p:cNvPr>
          <p:cNvSpPr>
            <a:spLocks noGrp="1"/>
          </p:cNvSpPr>
          <p:nvPr>
            <p:ph type="title"/>
          </p:nvPr>
        </p:nvSpPr>
        <p:spPr>
          <a:xfrm>
            <a:off x="763588" y="1130603"/>
            <a:ext cx="3905534" cy="4596794"/>
          </a:xfrm>
        </p:spPr>
        <p:txBody>
          <a:bodyPr vert="horz" lIns="91440" tIns="45720" rIns="91440" bIns="45720" rtlCol="0" anchor="ctr">
            <a:normAutofit fontScale="90000"/>
          </a:bodyPr>
          <a:lstStyle/>
          <a:p>
            <a:r>
              <a:rPr lang="en-US" sz="3200" dirty="0">
                <a:solidFill>
                  <a:srgbClr val="EBEBEB"/>
                </a:solidFill>
              </a:rPr>
              <a:t>Alexandria </a:t>
            </a:r>
            <a:r>
              <a:rPr lang="en-US" sz="3200" dirty="0" err="1">
                <a:solidFill>
                  <a:srgbClr val="EBEBEB"/>
                </a:solidFill>
              </a:rPr>
              <a:t>Fauska</a:t>
            </a:r>
            <a:br>
              <a:rPr lang="en-US" sz="3200" dirty="0">
                <a:solidFill>
                  <a:srgbClr val="EBEBEB"/>
                </a:solidFill>
              </a:rPr>
            </a:br>
            <a:br>
              <a:rPr lang="en-US" sz="3200" dirty="0">
                <a:solidFill>
                  <a:srgbClr val="EBEBEB"/>
                </a:solidFill>
              </a:rPr>
            </a:br>
            <a:r>
              <a:rPr lang="en-US" sz="3200" dirty="0">
                <a:solidFill>
                  <a:srgbClr val="EBEBEB"/>
                </a:solidFill>
              </a:rPr>
              <a:t>“</a:t>
            </a:r>
            <a:r>
              <a:rPr lang="en-US" sz="3200" dirty="0">
                <a:solidFill>
                  <a:schemeClr val="bg1"/>
                </a:solidFill>
                <a:effectLst/>
                <a:latin typeface="+mn-lt"/>
                <a:ea typeface="Calibri" panose="020F0502020204030204" pitchFamily="34" charset="0"/>
              </a:rPr>
              <a:t>Trust in the Lord with all your heart, and do not lean on your own understanding. In all your ways acknowledge him, and he will make straight your paths.” </a:t>
            </a:r>
            <a:br>
              <a:rPr lang="en-US" sz="3200" dirty="0">
                <a:solidFill>
                  <a:schemeClr val="bg1"/>
                </a:solidFill>
                <a:latin typeface="+mn-lt"/>
              </a:rPr>
            </a:br>
            <a:r>
              <a:rPr lang="en-US" sz="3200" dirty="0">
                <a:solidFill>
                  <a:srgbClr val="EBEBEB"/>
                </a:solidFill>
              </a:rPr>
              <a:t>(Proverbs 3:5-6)</a:t>
            </a:r>
          </a:p>
        </p:txBody>
      </p:sp>
      <p:sp>
        <p:nvSpPr>
          <p:cNvPr id="4" name="Text Placeholder 3">
            <a:extLst>
              <a:ext uri="{FF2B5EF4-FFF2-40B4-BE49-F238E27FC236}">
                <a16:creationId xmlns:a16="http://schemas.microsoft.com/office/drawing/2014/main" id="{E1BEE26D-6323-4382-A9C3-574AF64E9A35}"/>
              </a:ext>
            </a:extLst>
          </p:cNvPr>
          <p:cNvSpPr>
            <a:spLocks noGrp="1"/>
          </p:cNvSpPr>
          <p:nvPr>
            <p:ph type="body" sz="half" idx="2"/>
          </p:nvPr>
        </p:nvSpPr>
        <p:spPr>
          <a:xfrm>
            <a:off x="5290077" y="437513"/>
            <a:ext cx="5502614" cy="5954325"/>
          </a:xfrm>
        </p:spPr>
        <p:txBody>
          <a:bodyPr vert="horz" lIns="91440" tIns="45720" rIns="91440" bIns="45720" rtlCol="0" anchor="ctr">
            <a:normAutofit/>
          </a:bodyPr>
          <a:lstStyle/>
          <a:p>
            <a:pPr>
              <a:buFont typeface="Wingdings 3" charset="2"/>
              <a:buChar char=""/>
            </a:pPr>
            <a:endParaRPr lang="en-US" sz="2000" dirty="0">
              <a:solidFill>
                <a:schemeClr val="tx1">
                  <a:lumMod val="75000"/>
                  <a:lumOff val="25000"/>
                </a:schemeClr>
              </a:solidFill>
            </a:endParaRPr>
          </a:p>
        </p:txBody>
      </p:sp>
      <p:pic>
        <p:nvPicPr>
          <p:cNvPr id="5" name="Picture 4" descr="A picture containing person, outdoor, posing&#10;&#10;Description automatically generated">
            <a:extLst>
              <a:ext uri="{FF2B5EF4-FFF2-40B4-BE49-F238E27FC236}">
                <a16:creationId xmlns:a16="http://schemas.microsoft.com/office/drawing/2014/main" id="{820324AE-1185-4CF4-AE4E-151621B9FBDA}"/>
              </a:ext>
            </a:extLst>
          </p:cNvPr>
          <p:cNvPicPr>
            <a:picLocks noChangeAspect="1"/>
          </p:cNvPicPr>
          <p:nvPr/>
        </p:nvPicPr>
        <p:blipFill>
          <a:blip r:embed="rId3"/>
          <a:stretch>
            <a:fillRect/>
          </a:stretch>
        </p:blipFill>
        <p:spPr>
          <a:xfrm>
            <a:off x="6370745" y="457215"/>
            <a:ext cx="3228867" cy="5970971"/>
          </a:xfrm>
          <a:prstGeom prst="rect">
            <a:avLst/>
          </a:prstGeom>
        </p:spPr>
      </p:pic>
    </p:spTree>
    <p:extLst>
      <p:ext uri="{BB962C8B-B14F-4D97-AF65-F5344CB8AC3E}">
        <p14:creationId xmlns:p14="http://schemas.microsoft.com/office/powerpoint/2010/main" val="42119593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2" name="Rectangle 41">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Oval 42">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Oval 43">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5" name="Oval 44">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6" name="Oval 45">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7" name="Oval 46">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8"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9"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50"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52" name="Rectangle 51">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54" name="Rectangle 53">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56" name="Freeform: Shape 55">
            <a:extLst>
              <a:ext uri="{FF2B5EF4-FFF2-40B4-BE49-F238E27FC236}">
                <a16:creationId xmlns:a16="http://schemas.microsoft.com/office/drawing/2014/main" id="{FD2669AB-35DB-41EC-BE9C-DA80B60A3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58"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60"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49246"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2" name="Title 1">
            <a:extLst>
              <a:ext uri="{FF2B5EF4-FFF2-40B4-BE49-F238E27FC236}">
                <a16:creationId xmlns:a16="http://schemas.microsoft.com/office/drawing/2014/main" id="{3B3C1A3B-73B5-4D5C-8772-E0253B355913}"/>
              </a:ext>
            </a:extLst>
          </p:cNvPr>
          <p:cNvSpPr>
            <a:spLocks noGrp="1"/>
          </p:cNvSpPr>
          <p:nvPr>
            <p:ph type="title"/>
          </p:nvPr>
        </p:nvSpPr>
        <p:spPr>
          <a:xfrm>
            <a:off x="639098" y="629265"/>
            <a:ext cx="6072776" cy="1622322"/>
          </a:xfrm>
        </p:spPr>
        <p:txBody>
          <a:bodyPr vert="horz" lIns="91440" tIns="45720" rIns="91440" bIns="45720" rtlCol="0" anchor="ctr">
            <a:normAutofit/>
          </a:bodyPr>
          <a:lstStyle/>
          <a:p>
            <a:r>
              <a:rPr lang="en-US" dirty="0">
                <a:solidFill>
                  <a:schemeClr val="tx1"/>
                </a:solidFill>
              </a:rPr>
              <a:t>Katelyn Kissinger</a:t>
            </a:r>
          </a:p>
        </p:txBody>
      </p:sp>
      <p:pic>
        <p:nvPicPr>
          <p:cNvPr id="6" name="Picture Placeholder 5" descr="A person standing in front of a flowering tree&#10;&#10;Description automatically generated">
            <a:extLst>
              <a:ext uri="{FF2B5EF4-FFF2-40B4-BE49-F238E27FC236}">
                <a16:creationId xmlns:a16="http://schemas.microsoft.com/office/drawing/2014/main" id="{7A8C5C5C-67DE-4C16-BB40-44F87D1518E9}"/>
              </a:ext>
            </a:extLst>
          </p:cNvPr>
          <p:cNvPicPr>
            <a:picLocks noGrp="1" noChangeAspect="1"/>
          </p:cNvPicPr>
          <p:nvPr>
            <p:ph type="pic" idx="1"/>
          </p:nvPr>
        </p:nvPicPr>
        <p:blipFill rotWithShape="1">
          <a:blip r:embed="rId3"/>
          <a:srcRect l="4078" r="8512" b="-3"/>
          <a:stretch/>
        </p:blipFill>
        <p:spPr>
          <a:xfrm>
            <a:off x="7418226" y="645106"/>
            <a:ext cx="4125317" cy="5585369"/>
          </a:xfrm>
          <a:prstGeom prst="rect">
            <a:avLst/>
          </a:prstGeom>
        </p:spPr>
      </p:pic>
      <p:sp>
        <p:nvSpPr>
          <p:cNvPr id="62" name="Rectangle 61">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4" name="Oval 63">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6" name="Oval 65">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E0FB9835-4C6C-4935-9956-36F2BF0F146C}"/>
              </a:ext>
            </a:extLst>
          </p:cNvPr>
          <p:cNvSpPr>
            <a:spLocks noGrp="1"/>
          </p:cNvSpPr>
          <p:nvPr>
            <p:ph type="body" sz="half" idx="2"/>
          </p:nvPr>
        </p:nvSpPr>
        <p:spPr>
          <a:xfrm>
            <a:off x="639098" y="2418735"/>
            <a:ext cx="6072776" cy="3811740"/>
          </a:xfrm>
        </p:spPr>
        <p:txBody>
          <a:bodyPr vert="horz" lIns="91440" tIns="45720" rIns="91440" bIns="45720" rtlCol="0" anchor="ctr">
            <a:normAutofit/>
          </a:bodyPr>
          <a:lstStyle/>
          <a:p>
            <a:r>
              <a:rPr lang="en-US" sz="3200" i="1" dirty="0">
                <a:solidFill>
                  <a:schemeClr val="tx1"/>
                </a:solidFill>
                <a:effectLst/>
                <a:latin typeface="Century Gothic" panose="020B0502020202020204" pitchFamily="34" charset="0"/>
                <a:ea typeface="Calibri" panose="020F0502020204030204" pitchFamily="34" charset="0"/>
              </a:rPr>
              <a:t>“Be kind to one another, tenderhearted, forgiving one another, as God in Christ forgave you.” </a:t>
            </a:r>
            <a:r>
              <a:rPr lang="en-US" sz="3200" dirty="0">
                <a:solidFill>
                  <a:schemeClr val="tx1"/>
                </a:solidFill>
                <a:effectLst/>
                <a:latin typeface="Century Gothic" panose="020B0502020202020204" pitchFamily="34" charset="0"/>
                <a:ea typeface="Calibri" panose="020F0502020204030204" pitchFamily="34" charset="0"/>
              </a:rPr>
              <a:t> </a:t>
            </a:r>
          </a:p>
          <a:p>
            <a:r>
              <a:rPr lang="en-US" sz="3200" dirty="0">
                <a:solidFill>
                  <a:schemeClr val="tx1"/>
                </a:solidFill>
                <a:latin typeface="Century Gothic" panose="020B0502020202020204" pitchFamily="34" charset="0"/>
                <a:ea typeface="Calibri" panose="020F0502020204030204" pitchFamily="34" charset="0"/>
              </a:rPr>
              <a:t>(</a:t>
            </a:r>
            <a:r>
              <a:rPr lang="en-US" sz="3200" dirty="0">
                <a:solidFill>
                  <a:schemeClr val="tx1"/>
                </a:solidFill>
                <a:effectLst/>
                <a:latin typeface="Century Gothic" panose="020B0502020202020204" pitchFamily="34" charset="0"/>
                <a:ea typeface="Calibri" panose="020F0502020204030204" pitchFamily="34" charset="0"/>
              </a:rPr>
              <a:t>Galatians 6:9-10) </a:t>
            </a:r>
          </a:p>
          <a:p>
            <a:endParaRPr lang="en-US" sz="32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6063855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2" name="Rectangle 41">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Oval 42">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Oval 43">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5" name="Oval 44">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6" name="Oval 45">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7" name="Oval 46">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8"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9"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50"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52" name="Rectangle 51">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54" name="Rectangle 53">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56" name="Freeform: Shape 55">
            <a:extLst>
              <a:ext uri="{FF2B5EF4-FFF2-40B4-BE49-F238E27FC236}">
                <a16:creationId xmlns:a16="http://schemas.microsoft.com/office/drawing/2014/main" id="{FD2669AB-35DB-41EC-BE9C-DA80B60A3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58"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60"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49246"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2" name="Title 1">
            <a:extLst>
              <a:ext uri="{FF2B5EF4-FFF2-40B4-BE49-F238E27FC236}">
                <a16:creationId xmlns:a16="http://schemas.microsoft.com/office/drawing/2014/main" id="{7666F7BD-F0B7-4A36-B02E-9915009FF988}"/>
              </a:ext>
            </a:extLst>
          </p:cNvPr>
          <p:cNvSpPr>
            <a:spLocks noGrp="1"/>
          </p:cNvSpPr>
          <p:nvPr>
            <p:ph type="title"/>
          </p:nvPr>
        </p:nvSpPr>
        <p:spPr>
          <a:xfrm>
            <a:off x="639098" y="629265"/>
            <a:ext cx="6072776" cy="1622322"/>
          </a:xfrm>
        </p:spPr>
        <p:txBody>
          <a:bodyPr vert="horz" lIns="91440" tIns="45720" rIns="91440" bIns="45720" rtlCol="0" anchor="ctr">
            <a:normAutofit/>
          </a:bodyPr>
          <a:lstStyle/>
          <a:p>
            <a:r>
              <a:rPr lang="en-US" dirty="0">
                <a:solidFill>
                  <a:schemeClr val="tx1"/>
                </a:solidFill>
              </a:rPr>
              <a:t>Marissa </a:t>
            </a:r>
            <a:r>
              <a:rPr lang="en-US" dirty="0" err="1">
                <a:solidFill>
                  <a:schemeClr val="tx1"/>
                </a:solidFill>
              </a:rPr>
              <a:t>Kottke</a:t>
            </a:r>
            <a:endParaRPr lang="en-US" dirty="0">
              <a:solidFill>
                <a:schemeClr val="tx1"/>
              </a:solidFill>
            </a:endParaRPr>
          </a:p>
        </p:txBody>
      </p:sp>
      <p:pic>
        <p:nvPicPr>
          <p:cNvPr id="6" name="Picture Placeholder 5" descr="A person smiling for the camera&#10;&#10;Description automatically generated with low confidence">
            <a:extLst>
              <a:ext uri="{FF2B5EF4-FFF2-40B4-BE49-F238E27FC236}">
                <a16:creationId xmlns:a16="http://schemas.microsoft.com/office/drawing/2014/main" id="{5A99E907-39FD-4E7E-86B1-33413C6D38C8}"/>
              </a:ext>
            </a:extLst>
          </p:cNvPr>
          <p:cNvPicPr>
            <a:picLocks noGrp="1" noChangeAspect="1"/>
          </p:cNvPicPr>
          <p:nvPr>
            <p:ph type="pic" idx="1"/>
          </p:nvPr>
        </p:nvPicPr>
        <p:blipFill rotWithShape="1">
          <a:blip r:embed="rId3"/>
          <a:srcRect r="-1" b="3193"/>
          <a:stretch/>
        </p:blipFill>
        <p:spPr>
          <a:xfrm>
            <a:off x="7418226" y="645106"/>
            <a:ext cx="4125317" cy="5585369"/>
          </a:xfrm>
          <a:prstGeom prst="rect">
            <a:avLst/>
          </a:prstGeom>
        </p:spPr>
      </p:pic>
      <p:sp>
        <p:nvSpPr>
          <p:cNvPr id="62" name="Rectangle 61">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4" name="Oval 63">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6" name="Oval 65">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03602688-51A2-4F28-99A9-BDD79895C276}"/>
              </a:ext>
            </a:extLst>
          </p:cNvPr>
          <p:cNvSpPr>
            <a:spLocks noGrp="1"/>
          </p:cNvSpPr>
          <p:nvPr>
            <p:ph type="body" sz="half" idx="2"/>
          </p:nvPr>
        </p:nvSpPr>
        <p:spPr>
          <a:xfrm>
            <a:off x="639098" y="2418735"/>
            <a:ext cx="6072776" cy="3811740"/>
          </a:xfrm>
        </p:spPr>
        <p:txBody>
          <a:bodyPr vert="horz" lIns="91440" tIns="45720" rIns="91440" bIns="45720" rtlCol="0" anchor="ctr">
            <a:normAutofit/>
          </a:bodyPr>
          <a:lstStyle/>
          <a:p>
            <a:r>
              <a:rPr lang="en-US" sz="3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“My Command is this: Love each other as I have loved you. Greater love has no one than this: to lay down one’s life for one’s friend.”</a:t>
            </a:r>
          </a:p>
          <a:p>
            <a:r>
              <a:rPr lang="en-US" sz="3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(John 15: 12-13)</a:t>
            </a:r>
            <a:endParaRPr lang="en-US" sz="3200" dirty="0">
              <a:solidFill>
                <a:schemeClr val="tx1"/>
              </a:solidFill>
              <a:latin typeface="Century Gothic" panose="020B0502020202020204" pitchFamily="34" charset="0"/>
              <a:cs typeface="Times New Roman" panose="02020603050405020304" pitchFamily="18" charset="0"/>
            </a:endParaRPr>
          </a:p>
          <a:p>
            <a:endParaRPr lang="en-US" dirty="0">
              <a:solidFill>
                <a:schemeClr val="tx1"/>
              </a:solidFill>
            </a:endParaRPr>
          </a:p>
        </p:txBody>
      </p:sp>
    </p:spTree>
    <p:extLst>
      <p:ext uri="{BB962C8B-B14F-4D97-AF65-F5344CB8AC3E}">
        <p14:creationId xmlns:p14="http://schemas.microsoft.com/office/powerpoint/2010/main" val="30951428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8" name="Rectangle 47">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Oval 48">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0" name="Oval 49">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1" name="Oval 50">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2" name="Oval 51">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3" name="Oval 52">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4"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5"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56"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58" name="Rectangle 57">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0" name="Rectangle 59">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62"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64" name="Freeform: Shape 63">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66"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0A41119F-3B61-4EA8-AD1B-7D94270ADCC3}"/>
              </a:ext>
            </a:extLst>
          </p:cNvPr>
          <p:cNvSpPr>
            <a:spLocks noGrp="1"/>
          </p:cNvSpPr>
          <p:nvPr>
            <p:ph type="title"/>
          </p:nvPr>
        </p:nvSpPr>
        <p:spPr>
          <a:xfrm>
            <a:off x="639098" y="629265"/>
            <a:ext cx="5132438" cy="1622322"/>
          </a:xfrm>
        </p:spPr>
        <p:txBody>
          <a:bodyPr vert="horz" lIns="91440" tIns="45720" rIns="91440" bIns="45720" rtlCol="0" anchor="ctr">
            <a:normAutofit/>
          </a:bodyPr>
          <a:lstStyle/>
          <a:p>
            <a:r>
              <a:rPr lang="en-US" b="0" i="0" kern="1200">
                <a:solidFill>
                  <a:srgbClr val="EBEBEB"/>
                </a:solidFill>
                <a:latin typeface="+mj-lt"/>
                <a:ea typeface="+mj-ea"/>
                <a:cs typeface="+mj-cs"/>
              </a:rPr>
              <a:t>Sharleah Sabel</a:t>
            </a:r>
          </a:p>
        </p:txBody>
      </p:sp>
      <p:pic>
        <p:nvPicPr>
          <p:cNvPr id="12" name="Picture Placeholder 11" descr="A person wearing glasses&#10;&#10;Description automatically generated with low confidence">
            <a:extLst>
              <a:ext uri="{FF2B5EF4-FFF2-40B4-BE49-F238E27FC236}">
                <a16:creationId xmlns:a16="http://schemas.microsoft.com/office/drawing/2014/main" id="{9E0A4E0C-9099-4416-AFD3-3869F57CCD2A}"/>
              </a:ext>
            </a:extLst>
          </p:cNvPr>
          <p:cNvPicPr>
            <a:picLocks noGrp="1" noChangeAspect="1"/>
          </p:cNvPicPr>
          <p:nvPr>
            <p:ph type="pic" idx="1"/>
          </p:nvPr>
        </p:nvPicPr>
        <p:blipFill rotWithShape="1">
          <a:blip r:embed="rId3"/>
          <a:srcRect t="513" r="1" b="514"/>
          <a:stretch/>
        </p:blipFill>
        <p:spPr>
          <a:xfrm>
            <a:off x="6564547" y="1109644"/>
            <a:ext cx="5395635" cy="4432428"/>
          </a:xfrm>
          <a:prstGeom prst="rect">
            <a:avLst/>
          </a:prstGeom>
        </p:spPr>
      </p:pic>
      <p:sp>
        <p:nvSpPr>
          <p:cNvPr id="68" name="Rectangle 67">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85719F18-0A54-4581-957D-DEA3F3AD51EA}"/>
              </a:ext>
            </a:extLst>
          </p:cNvPr>
          <p:cNvSpPr>
            <a:spLocks noGrp="1"/>
          </p:cNvSpPr>
          <p:nvPr>
            <p:ph type="body" sz="half" idx="2"/>
          </p:nvPr>
        </p:nvSpPr>
        <p:spPr>
          <a:xfrm>
            <a:off x="639098" y="2418735"/>
            <a:ext cx="5132439" cy="3811742"/>
          </a:xfrm>
        </p:spPr>
        <p:txBody>
          <a:bodyPr vert="horz" lIns="91440" tIns="45720" rIns="91440" bIns="45720" rtlCol="0" anchor="ctr">
            <a:normAutofit/>
          </a:bodyPr>
          <a:lstStyle/>
          <a:p>
            <a:r>
              <a:rPr lang="en-US" sz="3200" dirty="0">
                <a:solidFill>
                  <a:schemeClr val="tx1"/>
                </a:solidFill>
                <a:effectLst/>
                <a:latin typeface="Arial" panose="020B0604020202020204" pitchFamily="34" charset="0"/>
                <a:ea typeface="Calibri" panose="020F0502020204030204" pitchFamily="34" charset="0"/>
              </a:rPr>
              <a:t>“I can do all things through him who strengthens me.” (Philippians 4:13)</a:t>
            </a:r>
            <a:endParaRPr lang="en-US" sz="3200" dirty="0">
              <a:solidFill>
                <a:schemeClr val="tx1"/>
              </a:solidFill>
            </a:endParaRPr>
          </a:p>
        </p:txBody>
      </p:sp>
    </p:spTree>
    <p:extLst>
      <p:ext uri="{BB962C8B-B14F-4D97-AF65-F5344CB8AC3E}">
        <p14:creationId xmlns:p14="http://schemas.microsoft.com/office/powerpoint/2010/main" val="1466607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 name="Rectangle 21">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4" name="Rectangle 23">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6" name="Freeform: Shape 25">
            <a:extLst>
              <a:ext uri="{FF2B5EF4-FFF2-40B4-BE49-F238E27FC236}">
                <a16:creationId xmlns:a16="http://schemas.microsoft.com/office/drawing/2014/main" id="{FD2669AB-35DB-41EC-BE9C-DA80B60A3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8"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0"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49246"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2" name="Title 1">
            <a:extLst>
              <a:ext uri="{FF2B5EF4-FFF2-40B4-BE49-F238E27FC236}">
                <a16:creationId xmlns:a16="http://schemas.microsoft.com/office/drawing/2014/main" id="{36AB61AF-2DE6-4D81-9C1F-525C48B8ACC1}"/>
              </a:ext>
            </a:extLst>
          </p:cNvPr>
          <p:cNvSpPr>
            <a:spLocks noGrp="1"/>
          </p:cNvSpPr>
          <p:nvPr>
            <p:ph type="title"/>
          </p:nvPr>
        </p:nvSpPr>
        <p:spPr>
          <a:xfrm>
            <a:off x="639098" y="629265"/>
            <a:ext cx="6072776" cy="1622322"/>
          </a:xfrm>
        </p:spPr>
        <p:txBody>
          <a:bodyPr vert="horz" lIns="91440" tIns="45720" rIns="91440" bIns="45720" rtlCol="0" anchor="ctr">
            <a:normAutofit/>
          </a:bodyPr>
          <a:lstStyle/>
          <a:p>
            <a:r>
              <a:rPr lang="en-US" dirty="0">
                <a:solidFill>
                  <a:schemeClr val="tx1"/>
                </a:solidFill>
              </a:rPr>
              <a:t>Emily Schwalbach</a:t>
            </a:r>
          </a:p>
        </p:txBody>
      </p:sp>
      <p:pic>
        <p:nvPicPr>
          <p:cNvPr id="6" name="Picture Placeholder 5" descr="A person smiling for the camera&#10;&#10;Description automatically generated with low confidence">
            <a:extLst>
              <a:ext uri="{FF2B5EF4-FFF2-40B4-BE49-F238E27FC236}">
                <a16:creationId xmlns:a16="http://schemas.microsoft.com/office/drawing/2014/main" id="{1570DFC3-639B-4AAE-BD01-37FACE44B90E}"/>
              </a:ext>
            </a:extLst>
          </p:cNvPr>
          <p:cNvPicPr>
            <a:picLocks noGrp="1" noChangeAspect="1"/>
          </p:cNvPicPr>
          <p:nvPr>
            <p:ph type="pic" idx="1"/>
          </p:nvPr>
        </p:nvPicPr>
        <p:blipFill rotWithShape="1">
          <a:blip r:embed="rId3"/>
          <a:srcRect r="2" b="9628"/>
          <a:stretch/>
        </p:blipFill>
        <p:spPr>
          <a:xfrm>
            <a:off x="7418226" y="645106"/>
            <a:ext cx="4125317" cy="5585369"/>
          </a:xfrm>
          <a:prstGeom prst="rect">
            <a:avLst/>
          </a:prstGeom>
        </p:spPr>
      </p:pic>
      <p:sp>
        <p:nvSpPr>
          <p:cNvPr id="32" name="Rectangle 31">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4" name="Oval 33">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6" name="Oval 35">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B8F65444-9E4C-458C-8891-4A3BE3E6D554}"/>
              </a:ext>
            </a:extLst>
          </p:cNvPr>
          <p:cNvSpPr>
            <a:spLocks noGrp="1"/>
          </p:cNvSpPr>
          <p:nvPr>
            <p:ph type="body" sz="half" idx="2"/>
          </p:nvPr>
        </p:nvSpPr>
        <p:spPr>
          <a:xfrm>
            <a:off x="577222" y="2031627"/>
            <a:ext cx="6226111" cy="4197108"/>
          </a:xfrm>
        </p:spPr>
        <p:txBody>
          <a:bodyPr vert="horz" lIns="91440" tIns="45720" rIns="91440" bIns="45720" rtlCol="0" anchor="ctr">
            <a:normAutofit/>
          </a:bodyPr>
          <a:lstStyle/>
          <a:p>
            <a:r>
              <a:rPr lang="en-US" sz="3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"Have I not commanded you? Be strong and courageous. Do not be afraid; do not be discouraged, for the Lord your God will be with you wherever you go.“</a:t>
            </a:r>
          </a:p>
          <a:p>
            <a:r>
              <a:rPr lang="en-US" sz="32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a:t>
            </a:r>
            <a:r>
              <a:rPr lang="en-US" sz="3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Joshua 1:9)</a:t>
            </a:r>
            <a:endParaRPr lang="en-US" sz="32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5954891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0020-9378-4842-A038-57A9427C4F58}"/>
              </a:ext>
            </a:extLst>
          </p:cNvPr>
          <p:cNvSpPr>
            <a:spLocks noGrp="1"/>
          </p:cNvSpPr>
          <p:nvPr>
            <p:ph type="ctrTitle"/>
          </p:nvPr>
        </p:nvSpPr>
        <p:spPr>
          <a:xfrm>
            <a:off x="478302" y="397542"/>
            <a:ext cx="6966793" cy="2008033"/>
          </a:xfrm>
        </p:spPr>
        <p:txBody>
          <a:bodyPr/>
          <a:lstStyle/>
          <a:p>
            <a:pPr algn="ctr"/>
            <a:r>
              <a:rPr lang="en-US" dirty="0"/>
              <a:t>Congratulations! </a:t>
            </a:r>
            <a:br>
              <a:rPr lang="en-US" dirty="0"/>
            </a:br>
            <a:endParaRPr lang="en-US" dirty="0"/>
          </a:p>
        </p:txBody>
      </p:sp>
      <p:pic>
        <p:nvPicPr>
          <p:cNvPr id="2050" name="Picture 2">
            <a:extLst>
              <a:ext uri="{FF2B5EF4-FFF2-40B4-BE49-F238E27FC236}">
                <a16:creationId xmlns:a16="http://schemas.microsoft.com/office/drawing/2014/main" id="{EADD8FB9-9015-4766-9817-65119F2EA5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62535"/>
            <a:ext cx="4696776" cy="400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4883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{E1623231-FBF0-4EE3-8FC7-560E35B85258}tf02900722</Template>
  <TotalTime>78</TotalTime>
  <Words>212</Words>
  <Application>Microsoft Office PowerPoint</Application>
  <PresentationFormat>Widescreen</PresentationFormat>
  <Paragraphs>19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Wingdings 3</vt:lpstr>
      <vt:lpstr>Ion Boardroom</vt:lpstr>
      <vt:lpstr>PowerPoint Presentation</vt:lpstr>
      <vt:lpstr>Carter Bell</vt:lpstr>
      <vt:lpstr>Hailey Boelk</vt:lpstr>
      <vt:lpstr>Alexandria Fauska  “Trust in the Lord with all your heart, and do not lean on your own understanding. In all your ways acknowledge him, and he will make straight your paths.”  (Proverbs 3:5-6)</vt:lpstr>
      <vt:lpstr>Katelyn Kissinger</vt:lpstr>
      <vt:lpstr>Marissa Kottke</vt:lpstr>
      <vt:lpstr>Sharleah Sabel</vt:lpstr>
      <vt:lpstr>Emily Schwalbach</vt:lpstr>
      <vt:lpstr>Congratulations!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Salem’s 2021 Confirmands</dc:title>
  <dc:creator>Wanda Bellmer</dc:creator>
  <cp:lastModifiedBy>Wanda Bellmer</cp:lastModifiedBy>
  <cp:revision>9</cp:revision>
  <dcterms:created xsi:type="dcterms:W3CDTF">2021-06-02T03:13:05Z</dcterms:created>
  <dcterms:modified xsi:type="dcterms:W3CDTF">2021-06-02T05:00:38Z</dcterms:modified>
</cp:coreProperties>
</file>